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62" r:id="rId6"/>
    <p:sldId id="263" r:id="rId7"/>
    <p:sldId id="259" r:id="rId8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10"/>
      <p:bold r:id="rId11"/>
      <p:italic r:id="rId12"/>
      <p:boldItalic r:id="rId13"/>
    </p:embeddedFont>
    <p:embeddedFont>
      <p:font typeface="Hind Vadodara Light" panose="020B0604020202020204" charset="0"/>
      <p:regular r:id="rId14"/>
      <p:bold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Wingdings 2" panose="05020102010507070707" pitchFamily="18" charset="2"/>
      <p:regular r:id="rId20"/>
    </p:embeddedFont>
    <p:embeddedFont>
      <p:font typeface="Raleway" panose="020B0604020202020204" charset="0"/>
      <p:regular r:id="rId21"/>
      <p:bold r:id="rId22"/>
      <p:italic r:id="rId23"/>
      <p:boldItalic r:id="rId24"/>
    </p:embeddedFont>
    <p:embeddedFont>
      <p:font typeface="Teko Light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284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EE86F3-9981-46CA-84DC-BB85B6F48B8A}">
  <a:tblStyle styleId="{A4EE86F3-9981-46CA-84DC-BB85B6F48B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86"/>
      </p:cViewPr>
      <p:guideLst>
        <p:guide pos="2880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97445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3da1a43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3da1a43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5516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364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4100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1941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86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784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454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2286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885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114550"/>
            <a:ext cx="6400800" cy="131445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155448" y="1815084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31445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61688" y="769779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429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8991600" y="14288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152400" y="1714500"/>
            <a:ext cx="8833104" cy="228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5448" y="106764"/>
            <a:ext cx="8833104" cy="16047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8426" y="2057400"/>
            <a:ext cx="6480174" cy="1254919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ângulo 13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152400" y="18288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00050"/>
            <a:ext cx="7772400" cy="1143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91200" y="4807458"/>
            <a:ext cx="3044952" cy="27432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 flipV="1">
            <a:off x="4563081" y="1181739"/>
            <a:ext cx="8921" cy="361466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ço Reservado para Conteúdo 9"/>
          <p:cNvSpPr>
            <a:spLocks noGrp="1"/>
          </p:cNvSpPr>
          <p:nvPr>
            <p:ph sz="half" idx="1"/>
          </p:nvPr>
        </p:nvSpPr>
        <p:spPr>
          <a:xfrm>
            <a:off x="301752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>
          <a:xfrm>
            <a:off x="4800600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 flipV="1">
            <a:off x="4572000" y="1650206"/>
            <a:ext cx="0" cy="31409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white">
          <a:xfrm>
            <a:off x="0" y="0"/>
            <a:ext cx="9144000" cy="10858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ângulo 21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152400" y="1028700"/>
            <a:ext cx="8833104" cy="685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5923" y="4793742"/>
            <a:ext cx="8833104" cy="233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4040188" cy="549731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91331" y="1143000"/>
            <a:ext cx="4041775" cy="548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04800" y="4807458"/>
            <a:ext cx="3581400" cy="27432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52400" y="96012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ço Reservado para Conteúdo 23"/>
          <p:cNvSpPr>
            <a:spLocks noGrp="1"/>
          </p:cNvSpPr>
          <p:nvPr>
            <p:ph sz="quarter" idx="2"/>
          </p:nvPr>
        </p:nvSpPr>
        <p:spPr>
          <a:xfrm>
            <a:off x="301752" y="1853537"/>
            <a:ext cx="4041648" cy="2863803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Conteúdo 25"/>
          <p:cNvSpPr>
            <a:spLocks noGrp="1"/>
          </p:cNvSpPr>
          <p:nvPr>
            <p:ph sz="quarter" idx="4"/>
          </p:nvPr>
        </p:nvSpPr>
        <p:spPr>
          <a:xfrm>
            <a:off x="4800600" y="1853537"/>
            <a:ext cx="4038600" cy="2866644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lipse 24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e 26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4343400" y="781812"/>
            <a:ext cx="457200" cy="330994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4343400" y="777015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152400" y="118872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4267200" y="4743450"/>
            <a:ext cx="609600" cy="33099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>
            <a:spLocks noChangeArrowheads="1"/>
          </p:cNvSpPr>
          <p:nvPr/>
        </p:nvSpPr>
        <p:spPr bwMode="auto">
          <a:xfrm>
            <a:off x="152400" y="114300"/>
            <a:ext cx="8833104" cy="2286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891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ângulo 12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2362200" cy="74295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381000" y="1485901"/>
            <a:ext cx="2362200" cy="3108722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ço Reservado para Conteúdo 19"/>
          <p:cNvSpPr>
            <a:spLocks noGrp="1"/>
          </p:cNvSpPr>
          <p:nvPr>
            <p:ph sz="quarter" idx="1"/>
          </p:nvPr>
        </p:nvSpPr>
        <p:spPr>
          <a:xfrm>
            <a:off x="3124200" y="514350"/>
            <a:ext cx="5638800" cy="405765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383280" cy="27432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reto 20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auto">
          <a:xfrm>
            <a:off x="152400" y="114300"/>
            <a:ext cx="8833104" cy="2263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3771900"/>
            <a:ext cx="5867400" cy="9144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000375" y="457200"/>
            <a:ext cx="5867400" cy="32004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81000" y="742950"/>
            <a:ext cx="2438400" cy="394335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22" name="Retângulo 21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88152" y="4803738"/>
            <a:ext cx="3044952" cy="27432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584448" cy="27432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7010400" y="0"/>
            <a:ext cx="21336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 rot="5400000">
            <a:off x="4802505" y="2458593"/>
            <a:ext cx="468401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6839712" y="2194322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6934200" y="2265188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15912" y="2257426"/>
            <a:ext cx="457200" cy="330994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553200" cy="43660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5/11/2026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228601"/>
            <a:ext cx="1447800" cy="4388644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546575" y="2518225"/>
            <a:ext cx="80508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07825" y="1945343"/>
            <a:ext cx="45357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5621050" y="2620363"/>
            <a:ext cx="2922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1"/>
            <a:ext cx="9144000" cy="10450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5/11/2026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152400" y="95755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4343400" y="780131"/>
            <a:ext cx="457200" cy="33099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‹nº›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8534400" cy="3449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>
            <a:off x="3274451" y="3349689"/>
            <a:ext cx="2473800" cy="3918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Autores</a:t>
            </a:r>
            <a:endParaRPr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35;p28"/>
          <p:cNvSpPr txBox="1">
            <a:spLocks/>
          </p:cNvSpPr>
          <p:nvPr/>
        </p:nvSpPr>
        <p:spPr>
          <a:xfrm>
            <a:off x="1894114" y="2075086"/>
            <a:ext cx="5234474" cy="78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60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TÍTULO DO RESUMO</a:t>
            </a:r>
            <a:endParaRPr lang="pt-BR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130;p27"/>
          <p:cNvSpPr txBox="1">
            <a:spLocks/>
          </p:cNvSpPr>
          <p:nvPr/>
        </p:nvSpPr>
        <p:spPr>
          <a:xfrm>
            <a:off x="3552298" y="4477709"/>
            <a:ext cx="1918106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/>
            <a:r>
              <a:rPr lang="pt-BR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Mossoró/RN - 2026</a:t>
            </a:r>
            <a:endParaRPr lang="pt-BR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482" y="-28827"/>
            <a:ext cx="6281737" cy="1735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180971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INTRODUÇÃO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218291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METODOLOGIA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0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1614189" y="190298"/>
            <a:ext cx="6130211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RESULTADOS E DISCUSSÃO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35;p28"/>
          <p:cNvSpPr txBox="1">
            <a:spLocks/>
          </p:cNvSpPr>
          <p:nvPr/>
        </p:nvSpPr>
        <p:spPr>
          <a:xfrm>
            <a:off x="2078369" y="101119"/>
            <a:ext cx="5119871" cy="630000"/>
          </a:xfrm>
          <a:prstGeom prst="rect">
            <a:avLst/>
          </a:prstGeom>
        </p:spPr>
        <p:txBody>
          <a:bodyPr spcFirstLastPara="1" vert="horz" wrap="square" lIns="91425" tIns="91425" rIns="91425" bIns="91425" anchor="t" anchorCtr="0">
            <a:noAutofit/>
          </a:bodyPr>
          <a:lstStyle>
            <a:lvl1pPr lvl="0" algn="ctr" rtl="0" eaLnBrk="1" latinLnBrk="0" hangingPunct="1">
              <a:spcBef>
                <a:spcPts val="0"/>
              </a:spcBef>
              <a:spcAft>
                <a:spcPts val="0"/>
              </a:spcAft>
              <a:buNone/>
              <a:defRPr kumimoji="0" sz="36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rPr lang="pt-BR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CONSIDERAÇÕES FINAIS </a:t>
            </a:r>
            <a:endParaRPr lang="pt-BR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322641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Exemplo de Referência: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COSTA, Marcelo Fernandes. Modelo de crença em saúde para determinantes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 risco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para contaminação por </a:t>
            </a:r>
            <a:r>
              <a:rPr lang="pt-BR" sz="2400" dirty="0" err="1">
                <a:latin typeface="Times New Roman" pitchFamily="18" charset="0"/>
                <a:cs typeface="Times New Roman" pitchFamily="18" charset="0"/>
              </a:rPr>
              <a:t>coronavírus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Revista de Saúde Pública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São Paulo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v. 54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n. 47. 2020. 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>
              <a:lnSpc>
                <a:spcPct val="115000"/>
              </a:lnSpc>
              <a:buNone/>
            </a:pP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514306" y="171641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REFERÊNCIAS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9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ctrTitle"/>
          </p:nvPr>
        </p:nvSpPr>
        <p:spPr>
          <a:xfrm>
            <a:off x="743441" y="0"/>
            <a:ext cx="7657117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AGRADECIMENTOS</a:t>
            </a:r>
            <a:endParaRPr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1097130" y="1352940"/>
            <a:ext cx="7375066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“Xxxxxxxxxxxxxxxxxxxxxxxxxxxxxxxxxxxxxxxxxxxxxxxxxxxxxxxxxxxxxxxxxxxxx”</a:t>
            </a:r>
          </a:p>
          <a:p>
            <a:pPr marL="0" lvl="0" indent="0" algn="l">
              <a:lnSpc>
                <a:spcPct val="115000"/>
              </a:lnSpc>
              <a:buNone/>
            </a:pP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>
              <a:lnSpc>
                <a:spcPct val="115000"/>
              </a:lnSpc>
              <a:buNone/>
            </a:pPr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14670" y="4395819"/>
            <a:ext cx="6783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* Não obrigatório.</a:t>
            </a:r>
            <a:endParaRPr lang="pt-B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ívico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ívic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ívic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75</Words>
  <Application>Microsoft Office PowerPoint</Application>
  <PresentationFormat>Apresentação na tela (16:9)</PresentationFormat>
  <Paragraphs>25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8" baseType="lpstr">
      <vt:lpstr>Fira Sans Extra Condensed Medium</vt:lpstr>
      <vt:lpstr>Hind Vadodara Light</vt:lpstr>
      <vt:lpstr>Georgia</vt:lpstr>
      <vt:lpstr>Wingdings 2</vt:lpstr>
      <vt:lpstr>Roboto Condensed Light</vt:lpstr>
      <vt:lpstr>Raleway</vt:lpstr>
      <vt:lpstr>Times New Roman</vt:lpstr>
      <vt:lpstr>Teko Light</vt:lpstr>
      <vt:lpstr>Wingdings</vt:lpstr>
      <vt:lpstr>Arial</vt:lpstr>
      <vt:lpstr>Cívico</vt:lpstr>
      <vt:lpstr>Apresentação do PowerPoint</vt:lpstr>
      <vt:lpstr>INTRODUÇÃO</vt:lpstr>
      <vt:lpstr>METODOLOGIA</vt:lpstr>
      <vt:lpstr>RESULTADOS E DISCUSSÃO</vt:lpstr>
      <vt:lpstr>Apresentação do PowerPoint</vt:lpstr>
      <vt:lpstr>REFERÊNCIAS</vt:lpstr>
      <vt:lpstr>AGRADECIMENTOS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SEMANA DE ESTUDOS EM SAÚDE, EXTENSÃO E INICIAÇÃO CIENTÍFICA DA FACENE/RN</dc:title>
  <dc:creator>José Garcia</dc:creator>
  <cp:lastModifiedBy>Conta da Microsoft</cp:lastModifiedBy>
  <cp:revision>16</cp:revision>
  <dcterms:modified xsi:type="dcterms:W3CDTF">2026-05-11T17:56:47Z</dcterms:modified>
</cp:coreProperties>
</file>