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" d="100"/>
          <a:sy n="12" d="100"/>
        </p:scale>
        <p:origin x="22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64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30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17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274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9593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079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2"/>
          <a:srcRect t="23828" b="23828"/>
          <a:stretch/>
        </p:blipFill>
        <p:spPr>
          <a:xfrm>
            <a:off x="-3760" y="83132"/>
            <a:ext cx="32403048" cy="32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46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1891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33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5097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395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5950D-71A8-4479-9897-9E9C39789B24}" type="datetimeFigureOut">
              <a:rPr lang="pt-BR" smtClean="0"/>
              <a:t>29/04/2026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3E8DF-22B5-468A-86D1-3BC09235C8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17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84;p1"/>
          <p:cNvSpPr txBox="1"/>
          <p:nvPr/>
        </p:nvSpPr>
        <p:spPr>
          <a:xfrm>
            <a:off x="616744" y="3389967"/>
            <a:ext cx="311658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chemeClr val="lt1"/>
              </a:buClr>
              <a:buSzPts val="1800"/>
            </a:pPr>
            <a:r>
              <a:rPr lang="pt-BR" sz="6000" u="sng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6000" u="sng" dirty="0">
                <a:ea typeface="Calibri"/>
                <a:cs typeface="Calibri"/>
                <a:sym typeface="Calibri"/>
              </a:rPr>
              <a:t> Ipsum </a:t>
            </a:r>
            <a:r>
              <a:rPr lang="pt-BR" sz="6000" u="sng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6000" u="sng" dirty="0">
                <a:ea typeface="Calibri"/>
                <a:cs typeface="Calibri"/>
                <a:sym typeface="Calibri"/>
              </a:rPr>
              <a:t> </a:t>
            </a:r>
            <a:r>
              <a:rPr lang="pt-BR" sz="6000" u="sng" dirty="0" smtClean="0">
                <a:ea typeface="Calibri"/>
                <a:cs typeface="Calibri"/>
                <a:sym typeface="Calibri"/>
              </a:rPr>
              <a:t>Magna¹</a:t>
            </a:r>
            <a:r>
              <a:rPr lang="pt-BR" sz="6000" dirty="0" smtClean="0">
                <a:ea typeface="Calibri"/>
                <a:cs typeface="Calibri"/>
                <a:sym typeface="Calibri"/>
              </a:rPr>
              <a:t>, </a:t>
            </a:r>
            <a:r>
              <a:rPr lang="pt-BR" sz="60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6000" dirty="0">
                <a:ea typeface="Calibri"/>
                <a:cs typeface="Calibri"/>
                <a:sym typeface="Calibri"/>
              </a:rPr>
              <a:t> Ipsum </a:t>
            </a:r>
            <a:r>
              <a:rPr lang="pt-BR" sz="60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6000" dirty="0">
                <a:ea typeface="Calibri"/>
                <a:cs typeface="Calibri"/>
                <a:sym typeface="Calibri"/>
              </a:rPr>
              <a:t> Magna ²</a:t>
            </a:r>
            <a:r>
              <a:rPr lang="pt-BR" sz="6000" dirty="0" smtClean="0">
                <a:ea typeface="Calibri"/>
                <a:cs typeface="Calibri"/>
                <a:sym typeface="Calibri"/>
              </a:rPr>
              <a:t>, </a:t>
            </a:r>
            <a:r>
              <a:rPr lang="pt-BR" sz="6000" dirty="0" err="1">
                <a:ea typeface="Calibri"/>
                <a:cs typeface="Calibri"/>
                <a:sym typeface="Calibri"/>
              </a:rPr>
              <a:t>Lorem</a:t>
            </a:r>
            <a:r>
              <a:rPr lang="pt-BR" sz="6000" dirty="0">
                <a:ea typeface="Calibri"/>
                <a:cs typeface="Calibri"/>
                <a:sym typeface="Calibri"/>
              </a:rPr>
              <a:t> Ipsum </a:t>
            </a:r>
            <a:r>
              <a:rPr lang="pt-BR" sz="6000" dirty="0" err="1">
                <a:ea typeface="Calibri"/>
                <a:cs typeface="Calibri"/>
                <a:sym typeface="Calibri"/>
              </a:rPr>
              <a:t>Velit</a:t>
            </a:r>
            <a:r>
              <a:rPr lang="pt-BR" sz="6000" dirty="0">
                <a:ea typeface="Calibri"/>
                <a:cs typeface="Calibri"/>
                <a:sym typeface="Calibri"/>
              </a:rPr>
              <a:t> </a:t>
            </a:r>
            <a:r>
              <a:rPr lang="pt-BR" sz="6000" dirty="0" smtClean="0">
                <a:ea typeface="Calibri"/>
                <a:cs typeface="Calibri"/>
                <a:sym typeface="Calibri"/>
              </a:rPr>
              <a:t>Magna³.</a:t>
            </a:r>
            <a:endParaRPr lang="pt-BR" sz="6000" dirty="0"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lt1"/>
              </a:buClr>
              <a:buSzPts val="1800"/>
            </a:pPr>
            <a:r>
              <a:rPr lang="pt-BR" sz="6000" dirty="0" smtClean="0">
                <a:ea typeface="Calibri"/>
                <a:cs typeface="Calibri"/>
                <a:sym typeface="Calibri"/>
              </a:rPr>
              <a:t>¹Discente </a:t>
            </a:r>
            <a:r>
              <a:rPr lang="pt-BR" sz="6000" dirty="0">
                <a:ea typeface="Calibri"/>
                <a:cs typeface="Calibri"/>
                <a:sym typeface="Calibri"/>
              </a:rPr>
              <a:t>do curso de Medicina – FACENE/RN. LoremIpsum@hotmail.com</a:t>
            </a:r>
          </a:p>
          <a:p>
            <a:pPr lvl="0" algn="ctr">
              <a:buClr>
                <a:schemeClr val="lt1"/>
              </a:buClr>
              <a:buSzPts val="1800"/>
            </a:pPr>
            <a:r>
              <a:rPr lang="pt-BR" sz="6000" dirty="0" smtClean="0">
                <a:ea typeface="Calibri"/>
                <a:cs typeface="Calibri"/>
                <a:sym typeface="Calibri"/>
              </a:rPr>
              <a:t>²Discente </a:t>
            </a:r>
            <a:r>
              <a:rPr lang="pt-BR" sz="6000" dirty="0">
                <a:ea typeface="Calibri"/>
                <a:cs typeface="Calibri"/>
                <a:sym typeface="Calibri"/>
              </a:rPr>
              <a:t>do curso de medicina – FACENE/RN. </a:t>
            </a:r>
          </a:p>
          <a:p>
            <a:pPr lvl="0" algn="ctr">
              <a:buClr>
                <a:schemeClr val="lt1"/>
              </a:buClr>
              <a:buSzPts val="1800"/>
            </a:pPr>
            <a:r>
              <a:rPr lang="pt-BR" sz="6000" dirty="0">
                <a:ea typeface="Calibri"/>
                <a:cs typeface="Calibri"/>
                <a:sym typeface="Calibri"/>
              </a:rPr>
              <a:t>³</a:t>
            </a:r>
            <a:r>
              <a:rPr lang="pt-BR" sz="6000" dirty="0" smtClean="0">
                <a:ea typeface="Calibri"/>
                <a:cs typeface="Calibri"/>
                <a:sym typeface="Calibri"/>
              </a:rPr>
              <a:t>Docente </a:t>
            </a:r>
            <a:r>
              <a:rPr lang="pt-BR" sz="6000" dirty="0">
                <a:ea typeface="Calibri"/>
                <a:cs typeface="Calibri"/>
                <a:sym typeface="Calibri"/>
              </a:rPr>
              <a:t>do curso de medicina – FACENE/RN. </a:t>
            </a:r>
          </a:p>
        </p:txBody>
      </p:sp>
      <p:sp>
        <p:nvSpPr>
          <p:cNvPr id="14" name="Texto Explicativo Retangular 13"/>
          <p:cNvSpPr/>
          <p:nvPr/>
        </p:nvSpPr>
        <p:spPr>
          <a:xfrm>
            <a:off x="32953261" y="3389967"/>
            <a:ext cx="23407030" cy="4596789"/>
          </a:xfrm>
          <a:prstGeom prst="wedgeRectCallout">
            <a:avLst>
              <a:gd name="adj1" fmla="val -57108"/>
              <a:gd name="adj2" fmla="val -138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Todos os autores com nome abreviado (Ex.: Paulo R. S. Costa). </a:t>
            </a:r>
          </a:p>
          <a:p>
            <a:pPr algn="ctr"/>
            <a:r>
              <a:rPr lang="pt-BR" dirty="0" smtClean="0"/>
              <a:t>Primeiro – apresentador (1). Último – orientador (3).</a:t>
            </a:r>
            <a:endParaRPr lang="pt-BR" dirty="0"/>
          </a:p>
        </p:txBody>
      </p:sp>
      <p:sp>
        <p:nvSpPr>
          <p:cNvPr id="19" name="Google Shape;85;p1"/>
          <p:cNvSpPr txBox="1"/>
          <p:nvPr/>
        </p:nvSpPr>
        <p:spPr>
          <a:xfrm>
            <a:off x="957186" y="7438115"/>
            <a:ext cx="15120000" cy="34241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ts val="1800"/>
            </a:pPr>
            <a:r>
              <a:rPr lang="pt-BR" sz="96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Introdução</a:t>
            </a:r>
            <a:endParaRPr lang="pt-BR" sz="9600" dirty="0" smtClean="0"/>
          </a:p>
          <a:p>
            <a:pPr algn="just">
              <a:buClr>
                <a:schemeClr val="dk1"/>
              </a:buClr>
              <a:buSzPts val="1800"/>
            </a:pP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Contextualize o tema e apresente a questão de pesquisa. Podem 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usar ilustrações para reduzir o texto.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Lorem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ipsum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dolor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sit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amet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consectetur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adipiscing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elit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endParaRPr lang="pt-BR" sz="9600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just">
              <a:buClr>
                <a:schemeClr val="dk1"/>
              </a:buClr>
              <a:buSzPts val="1800"/>
            </a:pPr>
            <a:endParaRPr lang="pt-BR" sz="9600" b="1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dk1"/>
              </a:buClr>
              <a:buSzPts val="1800"/>
            </a:pPr>
            <a:r>
              <a:rPr lang="pt-BR" sz="96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Objetivo</a:t>
            </a:r>
            <a:endParaRPr lang="pt-BR" sz="9600" dirty="0" smtClean="0"/>
          </a:p>
          <a:p>
            <a:pPr lvl="0" algn="just">
              <a:buClr>
                <a:schemeClr val="dk1"/>
              </a:buClr>
              <a:buSzPts val="1800"/>
            </a:pP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Defina claramente o objetivo do estudo.</a:t>
            </a:r>
          </a:p>
          <a:p>
            <a:pPr lvl="0" algn="just">
              <a:buClr>
                <a:schemeClr val="dk1"/>
              </a:buClr>
              <a:buSzPts val="1800"/>
            </a:pPr>
            <a:endParaRPr lang="pt-BR" sz="9600" dirty="0" smtClean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dk1"/>
              </a:buClr>
              <a:buSzPts val="1800"/>
            </a:pPr>
            <a:r>
              <a:rPr lang="pt-BR" sz="96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Método</a:t>
            </a:r>
            <a:endParaRPr lang="pt-BR" sz="9600" dirty="0" smtClean="0"/>
          </a:p>
          <a:p>
            <a:pPr algn="just">
              <a:buClr>
                <a:schemeClr val="dk1"/>
              </a:buClr>
              <a:buSzPts val="1800"/>
            </a:pP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Descrição detalhada em texto ou esquema/organograma do que foi 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realizado. </a:t>
            </a:r>
            <a:r>
              <a:rPr lang="pt-BR" sz="9600" dirty="0" smtClean="0"/>
              <a:t>Resuma os métodos, incluindo amostra, procedimentos e técnicas utilizadas. 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Lorem 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ipsum dolor sit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amet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consectetur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adipiscing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elit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Vestibulum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pulvinar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metus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enim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Duis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egestas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odio</a:t>
            </a:r>
            <a:r>
              <a:rPr lang="en-US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endParaRPr sz="96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86;p1"/>
          <p:cNvSpPr txBox="1"/>
          <p:nvPr/>
        </p:nvSpPr>
        <p:spPr>
          <a:xfrm>
            <a:off x="16662544" y="7438116"/>
            <a:ext cx="15120000" cy="3424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9600" b="1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r>
              <a:rPr lang="en-US" sz="9600" b="1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6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n-US" sz="96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Discussão</a:t>
            </a:r>
            <a:endParaRPr sz="71400" dirty="0"/>
          </a:p>
          <a:p>
            <a:pPr lvl="0" algn="just">
              <a:buClr>
                <a:schemeClr val="dk1"/>
              </a:buClr>
              <a:buSzPts val="1800"/>
            </a:pPr>
            <a:r>
              <a:rPr lang="en-US" sz="9600" b="0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Podem</a:t>
            </a:r>
            <a:r>
              <a:rPr lang="en-US" sz="9600" b="0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utilizer </a:t>
            </a:r>
            <a:r>
              <a:rPr lang="en-US" sz="9600" b="0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gráficos</a:t>
            </a:r>
            <a:r>
              <a:rPr lang="en-US" sz="9600" b="0" i="0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9600" b="0" i="0" u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organogramas</a:t>
            </a:r>
            <a:r>
              <a:rPr lang="en-US" sz="9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9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ilustrações</a:t>
            </a:r>
            <a:r>
              <a:rPr lang="en-US" sz="9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9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Incluir</a:t>
            </a:r>
            <a:r>
              <a:rPr lang="en-US" sz="9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legendas</a:t>
            </a:r>
            <a:r>
              <a:rPr lang="en-US" sz="9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pt-BR" sz="9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Exponha os principais resultados e discuta suas implicações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</a:t>
            </a:r>
          </a:p>
          <a:p>
            <a:pPr lvl="0" algn="just">
              <a:buClr>
                <a:schemeClr val="dk1"/>
              </a:buClr>
              <a:buSzPts val="1800"/>
            </a:pPr>
            <a:endParaRPr lang="en-US" sz="9600" b="0" i="0" u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  <a:buSzPts val="1800"/>
            </a:pPr>
            <a:r>
              <a:rPr lang="pt-BR" sz="9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</a:p>
          <a:p>
            <a:pPr lvl="0" algn="just"/>
            <a:r>
              <a:rPr lang="pt-BR" sz="9600" dirty="0" smtClean="0"/>
              <a:t>Apresente as conclusões principais, ressaltando a importância dos achados. Esteja alinhado com o objetivo.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Duis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egestas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odio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Sed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dapibus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efficitur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gravida.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Nullam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ut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velit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ut justo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ultrices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tristique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sed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nulla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</a:p>
          <a:p>
            <a:pPr lvl="0" algn="ctr">
              <a:buClr>
                <a:schemeClr val="dk1"/>
              </a:buClr>
              <a:buSzPts val="1800"/>
            </a:pPr>
            <a:endParaRPr lang="pt-BR" sz="9600" b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chemeClr val="dk1"/>
              </a:buClr>
              <a:buSzPts val="1800"/>
            </a:pPr>
            <a:r>
              <a:rPr lang="pt-BR" sz="9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lang="pt-BR" sz="9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/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Lista das fontes utilizadas ou </a:t>
            </a:r>
            <a:r>
              <a:rPr lang="pt-BR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QrCode</a:t>
            </a:r>
            <a:r>
              <a:rPr lang="pt-BR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com as fontes (se precisar de espaço).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Duis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egestas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odio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Duis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eget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egestas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96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odio</a:t>
            </a:r>
            <a:r>
              <a:rPr lang="en-US" sz="9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</a:t>
            </a:r>
            <a:endParaRPr lang="en-US" sz="96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algn="just"/>
            <a:endParaRPr lang="en-US" sz="96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just"/>
            <a:endParaRPr sz="96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Texto Explicativo Retangular 21"/>
          <p:cNvSpPr/>
          <p:nvPr/>
        </p:nvSpPr>
        <p:spPr>
          <a:xfrm>
            <a:off x="32953261" y="15703887"/>
            <a:ext cx="23407030" cy="4596789"/>
          </a:xfrm>
          <a:prstGeom prst="wedgeRectCallout">
            <a:avLst>
              <a:gd name="adj1" fmla="val -57108"/>
              <a:gd name="adj2" fmla="val -138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A posição dos tópicos podem ser ajustada de acordo com a necessidade. Mantenham os espaçamentos e ordem de apresentação.</a:t>
            </a:r>
            <a:endParaRPr lang="pt-BR" dirty="0"/>
          </a:p>
        </p:txBody>
      </p:sp>
      <p:sp>
        <p:nvSpPr>
          <p:cNvPr id="23" name="Retângulo 22"/>
          <p:cNvSpPr/>
          <p:nvPr/>
        </p:nvSpPr>
        <p:spPr>
          <a:xfrm>
            <a:off x="8683440" y="0"/>
            <a:ext cx="16724671" cy="3389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Título (Centralizado, Negrito, </a:t>
            </a:r>
            <a:r>
              <a:rPr lang="pt-BR" b="1" dirty="0" err="1" smtClean="0">
                <a:solidFill>
                  <a:schemeClr val="tx1"/>
                </a:solidFill>
              </a:rPr>
              <a:t>Calibri</a:t>
            </a:r>
            <a:r>
              <a:rPr lang="pt-BR" b="1" dirty="0" smtClean="0">
                <a:solidFill>
                  <a:schemeClr val="tx1"/>
                </a:solidFill>
              </a:rPr>
              <a:t>, Branco)</a:t>
            </a:r>
          </a:p>
        </p:txBody>
      </p:sp>
    </p:spTree>
    <p:extLst>
      <p:ext uri="{BB962C8B-B14F-4D97-AF65-F5344CB8AC3E}">
        <p14:creationId xmlns:p14="http://schemas.microsoft.com/office/powerpoint/2010/main" val="28607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269</Words>
  <Application>Microsoft Office PowerPoint</Application>
  <PresentationFormat>Personalizar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Carlos Silveira</dc:creator>
  <cp:lastModifiedBy>Carlos Silveira</cp:lastModifiedBy>
  <cp:revision>7</cp:revision>
  <dcterms:created xsi:type="dcterms:W3CDTF">2025-10-28T16:18:23Z</dcterms:created>
  <dcterms:modified xsi:type="dcterms:W3CDTF">2026-04-29T17:19:18Z</dcterms:modified>
</cp:coreProperties>
</file>